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1344" y="77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708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00808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 smtClean="0">
                <a:solidFill>
                  <a:schemeClr val="bg1"/>
                </a:solidFill>
                <a:latin typeface="Lucida Bright" pitchFamily="18" charset="0"/>
              </a:rPr>
              <a:t>Flowing, Flowing….. Gone! </a:t>
            </a:r>
            <a:r>
              <a:rPr lang="en-US" altLang="en-US" sz="6000" dirty="0" smtClean="0">
                <a:latin typeface="Lucida Bright" pitchFamily="18" charset="0"/>
              </a:rPr>
              <a:t/>
            </a:r>
            <a:br>
              <a:rPr lang="en-US" altLang="en-US" sz="6000" dirty="0" smtClean="0"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Nancy </a:t>
            </a:r>
            <a:r>
              <a:rPr lang="en-US" altLang="en-US" sz="7200" dirty="0" err="1" smtClean="0">
                <a:solidFill>
                  <a:schemeClr val="bg1"/>
                </a:solidFill>
                <a:latin typeface="Lucida Bright" pitchFamily="18" charset="0"/>
              </a:rPr>
              <a:t>Schreder-Vossen</a:t>
            </a:r>
            <a:r>
              <a:rPr lang="en-US" altLang="en-US" sz="7200" i="1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altLang="en-US" sz="7200" i="1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William Henry Harrison High School 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855023" y="7275567"/>
            <a:ext cx="13893799" cy="371522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latin typeface="+mj-lt"/>
              </a:rPr>
              <a:t>Look what I did this summer!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400" b="1" dirty="0">
              <a:latin typeface="+mj-lt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544801" y="7275567"/>
            <a:ext cx="13792200" cy="38100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latin typeface="+mj-lt"/>
              </a:rPr>
              <a:t>Will changing your water,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latin typeface="+mj-lt"/>
              </a:rPr>
              <a:t>YOUR life?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946599" y="7315200"/>
            <a:ext cx="12863513" cy="3838793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400" b="1" dirty="0">
              <a:solidFill>
                <a:srgbClr val="008080"/>
              </a:solidFill>
              <a:latin typeface="Lucida Bright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latin typeface="+mj-lt"/>
              </a:rPr>
              <a:t>What  do we need to know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latin typeface="+mj-lt"/>
              </a:rPr>
              <a:t>about Water?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 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1140721" y="17739605"/>
            <a:ext cx="13541600" cy="41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48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dirty="0" smtClean="0"/>
              <a:t>Biofilms can hold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dirty="0" smtClean="0"/>
              <a:t>potentially harmful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5400" dirty="0" smtClean="0"/>
              <a:t>pathogens.</a:t>
            </a:r>
            <a:endParaRPr lang="en-US" sz="54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4800" dirty="0" smtClean="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475" y="2560638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13691" y="21756550"/>
            <a:ext cx="12158032" cy="685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Shape 193" descr="IMG_1583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48" y="11659003"/>
            <a:ext cx="3917806" cy="580626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Shape 229" descr="IMG_1715.JPG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7" r="14764" b="28057"/>
          <a:stretch/>
        </p:blipFill>
        <p:spPr bwMode="auto">
          <a:xfrm>
            <a:off x="6244907" y="26520992"/>
            <a:ext cx="2594293" cy="300651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hape 260" descr="IMG_1711 (1).JPG"/>
          <p:cNvPicPr preferRelativeResize="0"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9" t="-8" r="51312" b="68508"/>
          <a:stretch/>
        </p:blipFill>
        <p:spPr bwMode="auto">
          <a:xfrm>
            <a:off x="1182837" y="25588638"/>
            <a:ext cx="3733800" cy="398722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56200" y="25679400"/>
            <a:ext cx="1272656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/>
          </a:p>
          <a:p>
            <a:r>
              <a:rPr lang="en-US" sz="5400" dirty="0" smtClean="0"/>
              <a:t>How can pollutants get added to water?  </a:t>
            </a:r>
            <a:endParaRPr lang="en-US" sz="5400" dirty="0"/>
          </a:p>
        </p:txBody>
      </p:sp>
      <p:pic>
        <p:nvPicPr>
          <p:cNvPr id="39" name="Picture 38" descr="https://pmm.nasa.gov/education/sites/default/files/article_images/Water-Cycle-Art2A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504" y="20575193"/>
            <a:ext cx="8028102" cy="42132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553834" y="19126200"/>
            <a:ext cx="729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How does </a:t>
            </a:r>
            <a:r>
              <a:rPr lang="en-US" sz="5400" dirty="0"/>
              <a:t>w</a:t>
            </a:r>
            <a:r>
              <a:rPr lang="en-US" sz="5400" dirty="0" smtClean="0"/>
              <a:t>ater </a:t>
            </a:r>
            <a:r>
              <a:rPr lang="en-US" sz="5400" dirty="0"/>
              <a:t>m</a:t>
            </a:r>
            <a:r>
              <a:rPr lang="en-US" sz="5400" dirty="0" smtClean="0"/>
              <a:t>ove? </a:t>
            </a:r>
            <a:endParaRPr lang="en-US" sz="5400" dirty="0"/>
          </a:p>
        </p:txBody>
      </p:sp>
      <p:pic>
        <p:nvPicPr>
          <p:cNvPr id="41" name="Picture 40" descr="http://www.quittapahillawatershedassociation.org/images2/nonpointsources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425" y="27326925"/>
            <a:ext cx="9410109" cy="331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57446" y="13010140"/>
            <a:ext cx="7585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Studying Biofilm Growth in Drinking Water Distribution Systems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207221" y="22326600"/>
            <a:ext cx="136794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 smtClean="0"/>
              <a:t>Polyethylene Multi-Walled Carbon </a:t>
            </a:r>
            <a:r>
              <a:rPr lang="en-US" altLang="en-US" sz="5400" dirty="0" err="1" smtClean="0"/>
              <a:t>Nanotubules</a:t>
            </a:r>
            <a:r>
              <a:rPr lang="en-US" altLang="en-US" sz="5400" dirty="0" smtClean="0"/>
              <a:t> - tested to control biofilm growth.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64489" y="28727400"/>
            <a:ext cx="13772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 can the Engineering Design Process be used to solve water related problems?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659600" y="17602200"/>
            <a:ext cx="53151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Which would you prefer for drinking or bathing? </a:t>
            </a:r>
            <a:endParaRPr lang="en-US" sz="5400" dirty="0"/>
          </a:p>
        </p:txBody>
      </p:sp>
      <p:pic>
        <p:nvPicPr>
          <p:cNvPr id="34" name="Picture 2" descr="https://encrypted-tbn2.gstatic.com/images?q=tbn:ANd9GcQO4FM-mlU09jEKCajaioOiCOAk1OqHxmnbfo3GaE9hSXkFRHIEj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244980"/>
            <a:ext cx="1724048" cy="20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1966" y="29946600"/>
            <a:ext cx="3214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Biofilm reactor setup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2541" y="29815718"/>
            <a:ext cx="3817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Testing nanocomposites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" name="Picture 2" descr="https://encrypted-tbn2.gstatic.com/images?q=tbn:ANd9GcQO4FM-mlU09jEKCajaioOiCOAk1OqHxmnbfo3GaE9hSXkFRHIEj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421" y="4096182"/>
            <a:ext cx="1724048" cy="20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s://www.biofilm.montana.edu/files/CBE/images/02_Drainpipe_mac.preview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4" t="-318" r="19208" b="318"/>
          <a:stretch/>
        </p:blipFill>
        <p:spPr bwMode="auto">
          <a:xfrm>
            <a:off x="7869309" y="17465271"/>
            <a:ext cx="4546425" cy="3438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450318" y="2142386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https//www.biofilm.montana.edu/</a:t>
            </a:r>
          </a:p>
          <a:p>
            <a:pPr algn="ctr"/>
            <a:r>
              <a:rPr lang="en-US" sz="900" dirty="0" smtClean="0"/>
              <a:t>files/CBE/images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3824766" y="25146000"/>
            <a:ext cx="610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Tttphttps://pmm.nasa.gov/education/sites/default/files/article-images/water-cycle-Art2A-medium.png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93427" y="16625977"/>
            <a:ext cx="784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http://media.graytvinc.com/images/WATER+EMERGENCY.JPG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58945" y="30739048"/>
            <a:ext cx="9232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http://mysticriver.org/storage/photos/nonpointsources.jpg</a:t>
            </a:r>
          </a:p>
        </p:txBody>
      </p:sp>
      <p:pic>
        <p:nvPicPr>
          <p:cNvPr id="43" name="Picture 42" descr="Image result for OUTDOOR WATER FAUCET WITH WATER DR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231" y="11409553"/>
            <a:ext cx="5706303" cy="6383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3462327" y="18143275"/>
            <a:ext cx="10352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http://blog.newhomesource.com/wp-content/uploads/2013/03/Fix-a-Leak-Week_faucet-with-earth-water-drop.jpg</a:t>
            </a:r>
            <a:endParaRPr lang="en-US" sz="800" dirty="0"/>
          </a:p>
        </p:txBody>
      </p:sp>
      <p:pic>
        <p:nvPicPr>
          <p:cNvPr id="45" name="Shape 227" descr="IMG_1687.JPG"/>
          <p:cNvPicPr preferRelativeResize="0"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7" t="38858" r="28171" b="26852"/>
          <a:stretch/>
        </p:blipFill>
        <p:spPr bwMode="auto">
          <a:xfrm>
            <a:off x="10238751" y="26383842"/>
            <a:ext cx="3576558" cy="293079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67797" y="29751516"/>
            <a:ext cx="3299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Adding the     coupons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85978" y="15593423"/>
            <a:ext cx="4075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comes</a:t>
            </a:r>
          </a:p>
          <a:p>
            <a:pPr algn="ctr"/>
            <a:r>
              <a:rPr lang="en-US" sz="4800" dirty="0" smtClean="0"/>
              <a:t>out of your</a:t>
            </a:r>
          </a:p>
          <a:p>
            <a:pPr algn="ctr"/>
            <a:r>
              <a:rPr lang="en-US" sz="4800" dirty="0" smtClean="0"/>
              <a:t>faucet?</a:t>
            </a:r>
          </a:p>
        </p:txBody>
      </p:sp>
      <p:pic>
        <p:nvPicPr>
          <p:cNvPr id="42" name="Picture 41" descr="http://media.graytvinc.com/images/WATER+EMERGENCY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124" y="11205890"/>
            <a:ext cx="9367242" cy="525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https://encrypted-tbn0.gstatic.com/images?q=tbn:ANd9GcTWqrmNlZH3TZGdt05IBRde9cgUoTgSMBmDcwGk7tMIIdon5yTvG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201" y="17696548"/>
            <a:ext cx="2878645" cy="287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http://theimminentdomain.com/wp-content/uploads/2013/09/0308_WVenvirophotos1-water-pollutions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9261" r="43824" b="36708"/>
          <a:stretch/>
        </p:blipFill>
        <p:spPr bwMode="auto">
          <a:xfrm>
            <a:off x="24745900" y="17686732"/>
            <a:ext cx="3685497" cy="3021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137201" y="20735092"/>
            <a:ext cx="2878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http://nbcmatoday.org/uploads/banner15624151555.jpg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14370" y="20695515"/>
            <a:ext cx="6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http://theimminentdomain.com/wp-content/uploads/2013/09/0308</a:t>
            </a:r>
            <a:r>
              <a:rPr lang="en-US" sz="800" dirty="0" smtClean="0"/>
              <a:t>_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                WVenvirophotos1-water-pollutions.jpg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150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Bright</vt:lpstr>
      <vt:lpstr>Times New Roman</vt:lpstr>
      <vt:lpstr>Default Design</vt:lpstr>
      <vt:lpstr>Flowing, Flowing….. Gone!  Nancy Schreder-Vossen William Henry Harrison High School </vt:lpstr>
    </vt:vector>
  </TitlesOfParts>
  <Company>Graphicsland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UC Engineering</cp:lastModifiedBy>
  <cp:revision>101</cp:revision>
  <dcterms:created xsi:type="dcterms:W3CDTF">2004-07-26T21:45:23Z</dcterms:created>
  <dcterms:modified xsi:type="dcterms:W3CDTF">2016-07-26T16:46:06Z</dcterms:modified>
  <cp:category>science research poster</cp:category>
</cp:coreProperties>
</file>